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82" d="100"/>
          <a:sy n="82" d="100"/>
        </p:scale>
        <p:origin x="3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9721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PARIS CDG</a:t>
            </a:r>
          </a:p>
          <a:p>
            <a:pPr algn="ctr"/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TO PARIS CDG</a:t>
            </a: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2510401"/>
            <a:ext cx="6221398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PARIS CDG / </a:t>
            </a:r>
            <a:r>
              <a:rPr lang="fr-FR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11h00 Check in at Paris CDG Airport on ROYAL AIR MAROC flight AT 4100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CDG – terminal 2B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14h00 Take off from Paris CDG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16h35 Arrival in </a:t>
            </a:r>
            <a:r>
              <a:rPr lang="en-US" sz="1200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815993" y="4437480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318301" y="5828755"/>
            <a:ext cx="6221398" cy="89255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h45 Take off from Marrakech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 1277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15h10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Paris CDG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286733" y="7304867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dirty="0"/>
              <a:t>Ophélie</a:t>
            </a:r>
            <a:r>
              <a:rPr lang="fr-FR" sz="1100" b="1" i="0" u="none" strike="noStrike" baseline="0" dirty="0"/>
              <a:t>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+33.6.09.50.79.48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340</TotalTime>
  <Words>156</Words>
  <Application>Microsoft Office PowerPoint</Application>
  <PresentationFormat>Affichage à l'écran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38</cp:revision>
  <dcterms:created xsi:type="dcterms:W3CDTF">2023-04-25T11:50:30Z</dcterms:created>
  <dcterms:modified xsi:type="dcterms:W3CDTF">2025-05-01T17:00:34Z</dcterms:modified>
</cp:coreProperties>
</file>