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05/05/2025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351757"/>
            <a:ext cx="379721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ORLY</a:t>
            </a:r>
          </a:p>
          <a:p>
            <a:pPr algn="ctr"/>
            <a:r>
              <a:rPr lang="en-US" sz="16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 CASABLANCA AIRPORT</a:t>
            </a:r>
            <a:endParaRPr lang="fr-FR" sz="1600" b="1" i="1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PARIS ORLY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040190"/>
            <a:ext cx="6221398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ORLY / CASABLANCA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10h15 Check in at Paris Orly Airport on ROYAL AIR MAROC flight AT 761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Hall 4 – you will meet your VLP Tour Leader, Baptiste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13h15 Take off from Paris Orly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15h20 Arrival in Casablanca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  <a:p>
            <a:r>
              <a:rPr lang="en-US" sz="1400" b="1" kern="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Please ask the staff at the check in counter to tag your luggage from Paris to </a:t>
            </a:r>
            <a:r>
              <a:rPr lang="en-US" sz="1400" b="1" kern="100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b="1" kern="1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676259" y="5286353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</a:t>
            </a:r>
            <a:r>
              <a:rPr lang="en-US" sz="1050" kern="10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size 55x40x20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1" y="6578349"/>
            <a:ext cx="6221398" cy="8925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09h15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Marrakech, flight AT 642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h15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Paris Orly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3FD1174-ECC8-B905-EDF5-35AB7AB0C2EB}"/>
              </a:ext>
            </a:extLst>
          </p:cNvPr>
          <p:cNvSpPr txBox="1"/>
          <p:nvPr/>
        </p:nvSpPr>
        <p:spPr>
          <a:xfrm>
            <a:off x="318301" y="4265418"/>
            <a:ext cx="6221398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CASABLANCA / 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9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17H30 Take off for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 flight AT 4101</a:t>
            </a:r>
          </a:p>
          <a:p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18H30 Arrival in </a:t>
            </a:r>
            <a:r>
              <a:rPr lang="en-US" sz="12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86733" y="7797440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i="0" u="none" strike="noStrike" baseline="0" dirty="0"/>
              <a:t>Baptiste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+33.6.30.12.38.12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305</TotalTime>
  <Words>201</Words>
  <Application>Microsoft Office PowerPoint</Application>
  <PresentationFormat>Affichage à l'écran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32</cp:revision>
  <dcterms:created xsi:type="dcterms:W3CDTF">2023-04-25T11:50:30Z</dcterms:created>
  <dcterms:modified xsi:type="dcterms:W3CDTF">2025-05-05T15:30:24Z</dcterms:modified>
</cp:coreProperties>
</file>