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8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PARIS ORLY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PARIS CDG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711561" y="5141525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7C92A36D-B17B-C80E-6147-D70B8D220BD2}"/>
              </a:ext>
            </a:extLst>
          </p:cNvPr>
          <p:cNvSpPr txBox="1"/>
          <p:nvPr/>
        </p:nvSpPr>
        <p:spPr>
          <a:xfrm>
            <a:off x="352897" y="6590868"/>
            <a:ext cx="6221398" cy="89255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h45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1277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15h10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Paris CDG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DEF03F4-D083-BE41-1769-CF8EECB9A69F}"/>
              </a:ext>
            </a:extLst>
          </p:cNvPr>
          <p:cNvSpPr txBox="1"/>
          <p:nvPr/>
        </p:nvSpPr>
        <p:spPr>
          <a:xfrm>
            <a:off x="318301" y="1812136"/>
            <a:ext cx="6221398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ORLY / CASABLANCA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10h15 Check in at Paris Orly Airport on ROYAL AIR MAROC flight AT 761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Hall 4 – you will meet your VLP Tour Leader, Baptiste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13h15 Take off from Paris Orly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15h20 Arrival in Casablanca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12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  <a:p>
            <a:r>
              <a:rPr lang="en-US" sz="1400" b="1" kern="1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Please ask the staff at the check in counter to tag your luggage from Paris to </a:t>
            </a:r>
            <a:r>
              <a:rPr lang="en-US" sz="1400" b="1" kern="100" dirty="0" err="1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400" b="1" kern="100" dirty="0">
              <a:solidFill>
                <a:srgbClr val="FF0000"/>
              </a:solidFill>
              <a:highlight>
                <a:srgbClr val="FFFF00"/>
              </a:highlight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7BFB6EF-4ACD-DC18-F41C-4FD449ED18FB}"/>
              </a:ext>
            </a:extLst>
          </p:cNvPr>
          <p:cNvSpPr txBox="1"/>
          <p:nvPr/>
        </p:nvSpPr>
        <p:spPr>
          <a:xfrm>
            <a:off x="352897" y="4129412"/>
            <a:ext cx="6221398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CASABLANCA / ERRACHIDIA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9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17H30 Take off for </a:t>
            </a:r>
            <a:r>
              <a:rPr lang="en-US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 flight AT 4101</a:t>
            </a:r>
          </a:p>
          <a:p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18H30 Arrival in </a:t>
            </a:r>
            <a:r>
              <a:rPr lang="en-US" sz="1200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en-US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73E25F8-C4A7-C450-C862-6A98100A76C2}"/>
              </a:ext>
            </a:extLst>
          </p:cNvPr>
          <p:cNvSpPr txBox="1"/>
          <p:nvPr/>
        </p:nvSpPr>
        <p:spPr>
          <a:xfrm>
            <a:off x="286733" y="7797440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i="0" u="none" strike="noStrike" baseline="0" dirty="0"/>
              <a:t>Baptiste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+33.6.30.12.38.12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403</TotalTime>
  <Words>199</Words>
  <Application>Microsoft Office PowerPoint</Application>
  <PresentationFormat>Affichage à l'écran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45</cp:revision>
  <cp:lastPrinted>2025-05-02T06:54:11Z</cp:lastPrinted>
  <dcterms:created xsi:type="dcterms:W3CDTF">2023-04-25T11:50:30Z</dcterms:created>
  <dcterms:modified xsi:type="dcterms:W3CDTF">2025-05-02T08:44:03Z</dcterms:modified>
</cp:coreProperties>
</file>