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82" d="100"/>
          <a:sy n="82" d="100"/>
        </p:scale>
        <p:origin x="3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972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PARIS CDG</a:t>
            </a:r>
          </a:p>
          <a:p>
            <a:pPr algn="ctr"/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TO COPENHAGEN</a:t>
            </a:r>
            <a:endParaRPr lang="en-US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2510401"/>
            <a:ext cx="622139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CDG / </a:t>
            </a:r>
            <a:r>
              <a:rPr lang="fr-FR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11h00 Check in at Paris CDG Airport on ROYAL AIR MAROC flight AT 4100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CDG – Terminal 2B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14h00 Take off from Paris CDG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16h35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815993" y="4418064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439616" y="5828755"/>
            <a:ext cx="5867399" cy="126188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14h20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900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19h15 Arrival in Vienna – </a:t>
            </a:r>
            <a:r>
              <a:rPr lang="en-US" sz="12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of plane</a:t>
            </a:r>
            <a:endParaRPr lang="en-US" sz="12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21h00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Take off from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Vienna, flight OS 307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22h40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Copenhagen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286733" y="7535873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dirty="0"/>
              <a:t>Ophélie</a:t>
            </a:r>
            <a:r>
              <a:rPr lang="fr-FR" sz="1100" b="1" i="0" u="none" strike="noStrike" baseline="0" dirty="0"/>
              <a:t>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+33.6.09.50.79.48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333</TotalTime>
  <Words>171</Words>
  <Application>Microsoft Office PowerPoint</Application>
  <PresentationFormat>Affichage à l'écran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38</cp:revision>
  <dcterms:created xsi:type="dcterms:W3CDTF">2023-04-25T11:50:30Z</dcterms:created>
  <dcterms:modified xsi:type="dcterms:W3CDTF">2025-05-01T16:50:28Z</dcterms:modified>
</cp:coreProperties>
</file>