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FRANKFURT</a:t>
            </a: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CDG,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574962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0" y="5828755"/>
            <a:ext cx="5930535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14h15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Marrakech, flight LH 4371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9h00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Frankfurt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196984" y="7120375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317</TotalTime>
  <Words>153</Words>
  <Application>Microsoft Office PowerPoint</Application>
  <PresentationFormat>Affichage à l'écran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31</cp:revision>
  <dcterms:created xsi:type="dcterms:W3CDTF">2023-04-25T11:50:30Z</dcterms:created>
  <dcterms:modified xsi:type="dcterms:W3CDTF">2025-05-01T16:49:46Z</dcterms:modified>
</cp:coreProperties>
</file>