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LONDON GATEWICK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381156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 on </a:t>
            </a:r>
            <a:r>
              <a:rPr lang="en-US" sz="1050" kern="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Easyjet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flight: 1 hand luggage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35x20x20cm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0" y="5828755"/>
            <a:ext cx="6163219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12h05 Take off from Marrakech airport, </a:t>
            </a:r>
            <a:r>
              <a:rPr lang="en-US" sz="12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</a:t>
            </a:r>
            <a:r>
              <a:rPr lang="en-US" sz="1200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U2 8708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London </a:t>
            </a:r>
            <a:r>
              <a:rPr lang="en-US" sz="12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Gatewick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55165" y="7203449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362</TotalTime>
  <Words>154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45</cp:revision>
  <dcterms:created xsi:type="dcterms:W3CDTF">2023-04-25T11:50:30Z</dcterms:created>
  <dcterms:modified xsi:type="dcterms:W3CDTF">2025-05-05T15:34:25Z</dcterms:modified>
</cp:coreProperties>
</file>