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82" d="100"/>
          <a:sy n="82" d="100"/>
        </p:scale>
        <p:origin x="37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448861"/>
            <a:ext cx="379721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PARIS CDG</a:t>
            </a:r>
          </a:p>
          <a:p>
            <a:pPr algn="ctr"/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TO OSLO</a:t>
            </a:r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18301" y="2510401"/>
            <a:ext cx="6221398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PARIS CDG / </a:t>
            </a:r>
            <a:r>
              <a:rPr lang="fr-FR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11h00 Check in at Paris CDG Airport on ROYAL AIR MAROC flight AT 4100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CDG – Terminal 2B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14h00 Take off from Paris CDG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16h35 Arrival in </a:t>
            </a:r>
            <a:r>
              <a:rPr lang="en-US" sz="1200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815993" y="4452995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 only for 7 kilos maximum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56x23x36 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CE7F4A-9E5E-2862-3F84-49F1CF030CB3}"/>
              </a:ext>
            </a:extLst>
          </p:cNvPr>
          <p:cNvSpPr txBox="1"/>
          <p:nvPr/>
        </p:nvSpPr>
        <p:spPr>
          <a:xfrm>
            <a:off x="376481" y="5699802"/>
            <a:ext cx="6000874" cy="126188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06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Take off from Marrakech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 1777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11h15 Arrival in Paris CDG – </a:t>
            </a:r>
            <a:r>
              <a:rPr lang="en-US" sz="12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 of plane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h20 Take off from Paris CDG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 1774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16h40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Arrival in </a:t>
            </a:r>
            <a:r>
              <a:rPr lang="en-US" sz="1200" b="1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Olso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airport</a:t>
            </a: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7" cy="236971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255165" y="7386928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dirty="0"/>
              <a:t>Ophélie</a:t>
            </a:r>
            <a:r>
              <a:rPr lang="fr-FR" sz="1100" b="1" i="0" u="none" strike="noStrike" baseline="0" dirty="0"/>
              <a:t>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+33.6.09.50.79.48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352</TotalTime>
  <Words>174</Words>
  <Application>Microsoft Office PowerPoint</Application>
  <PresentationFormat>Affichage à l'écran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42</cp:revision>
  <dcterms:created xsi:type="dcterms:W3CDTF">2023-04-25T11:50:30Z</dcterms:created>
  <dcterms:modified xsi:type="dcterms:W3CDTF">2025-05-01T17:03:20Z</dcterms:modified>
</cp:coreProperties>
</file>