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OSLO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52995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76481" y="5699802"/>
            <a:ext cx="6000874" cy="147732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04h00 Pick up at the hotel for your airport transfer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1777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11h15 Arrival in Paris CDG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h20 Take off from Paris CDG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1774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16h40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Olso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55165" y="7386928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353</TotalTime>
  <Words>184</Words>
  <Application>Microsoft Office PowerPoint</Application>
  <PresentationFormat>Affichage à l'écran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43</cp:revision>
  <dcterms:created xsi:type="dcterms:W3CDTF">2023-04-25T11:50:30Z</dcterms:created>
  <dcterms:modified xsi:type="dcterms:W3CDTF">2025-05-06T13:34:40Z</dcterms:modified>
</cp:coreProperties>
</file>