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3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01/05/2025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CDG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WARSAW</a:t>
            </a: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2510401"/>
            <a:ext cx="622139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CDG – 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15993" y="4408048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376480" y="5828755"/>
            <a:ext cx="6163219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14h20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900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19h15 Arrival in Vienna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  <a:endParaRPr lang="en-US" sz="12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21h25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off from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Vienna, flight OS 627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22h40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Warsaw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7545889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321</TotalTime>
  <Words>171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33</cp:revision>
  <dcterms:created xsi:type="dcterms:W3CDTF">2023-04-25T11:50:30Z</dcterms:created>
  <dcterms:modified xsi:type="dcterms:W3CDTF">2025-05-01T16:56:09Z</dcterms:modified>
</cp:coreProperties>
</file>