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ZURICH</a:t>
            </a:r>
            <a:endParaRPr lang="en-US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–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437480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439617" y="5828755"/>
            <a:ext cx="5961184" cy="89255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15h00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from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Marrakech, flight LX 8115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9h25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Zurich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86733" y="7147125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317</TotalTime>
  <Words>153</Words>
  <Application>Microsoft Office PowerPoint</Application>
  <PresentationFormat>Affichage à l'écran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32</cp:revision>
  <dcterms:created xsi:type="dcterms:W3CDTF">2023-04-25T11:50:30Z</dcterms:created>
  <dcterms:modified xsi:type="dcterms:W3CDTF">2025-05-01T16:57:07Z</dcterms:modified>
</cp:coreProperties>
</file>