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421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48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370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704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209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1504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51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72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3233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858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5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3841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69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0E3B1-FA3D-4790-A596-EA5BFE670571}" type="datetimeFigureOut">
              <a:rPr lang="fr-FR" smtClean="0"/>
              <a:t>02/05/2025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52142-F044-4EF0-A7BE-A430AE17401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068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2F369E0D-08E7-3009-438F-7A856D797EEB}"/>
              </a:ext>
            </a:extLst>
          </p:cNvPr>
          <p:cNvSpPr txBox="1"/>
          <p:nvPr/>
        </p:nvSpPr>
        <p:spPr>
          <a:xfrm>
            <a:off x="2878488" y="448861"/>
            <a:ext cx="3797211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JOURNEY</a:t>
            </a: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fr-FR" sz="800" kern="1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DEPARTURE FROM BANGKOK</a:t>
            </a:r>
          </a:p>
          <a:p>
            <a:pPr algn="ctr"/>
            <a:r>
              <a:rPr lang="en-US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 TO BANGKOK</a:t>
            </a:r>
            <a:endParaRPr lang="fr-FR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7E542CE8-129A-F539-3104-E550312CD3B3}"/>
              </a:ext>
            </a:extLst>
          </p:cNvPr>
          <p:cNvSpPr txBox="1"/>
          <p:nvPr/>
        </p:nvSpPr>
        <p:spPr>
          <a:xfrm>
            <a:off x="318301" y="3433827"/>
            <a:ext cx="622139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Sunday May 18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PARIS CDG / </a:t>
            </a:r>
            <a:r>
              <a:rPr lang="fr-FR" sz="1600" b="1" kern="100" dirty="0">
                <a:solidFill>
                  <a:srgbClr val="2E74B5"/>
                </a:solidFill>
                <a:effectLst/>
                <a:highlight>
                  <a:srgbClr val="00FFFF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endParaRPr lang="fr-FR" sz="1600" kern="100" dirty="0">
              <a:effectLst/>
              <a:highlight>
                <a:srgbClr val="00FFFF"/>
              </a:highligh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11h00 Check in at Paris CDG Airport on ROYAL AIR MAROC flight AT 4100 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Terminal 2B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14h00 Take off from Paris CDG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16h35 Arrival in </a:t>
            </a:r>
            <a:r>
              <a:rPr lang="en-US" sz="1200" kern="100" dirty="0" err="1">
                <a:latin typeface="Calibri" panose="020F0502020204030204" pitchFamily="34" charset="0"/>
                <a:cs typeface="Times New Roman" panose="02020603050405020304" pitchFamily="18" charset="0"/>
              </a:rPr>
              <a:t>Errachidia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airport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7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F15CBAC-7E1E-2760-E73D-80A3AE40D77C}"/>
              </a:ext>
            </a:extLst>
          </p:cNvPr>
          <p:cNvSpPr txBox="1"/>
          <p:nvPr/>
        </p:nvSpPr>
        <p:spPr>
          <a:xfrm>
            <a:off x="847561" y="5299804"/>
            <a:ext cx="5226014" cy="96545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 NOTICE</a:t>
            </a:r>
            <a:endParaRPr lang="fr-FR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Don’t forget your passport.</a:t>
            </a:r>
            <a:endParaRPr lang="fr-FR" sz="11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100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Checked luggage: 23 kg maximum</a:t>
            </a: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buFont typeface="Wingdings" panose="05000000000000000000" pitchFamily="2" charset="2"/>
              <a:buChar char="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Cabin bag allowance: 1 hand luggage only for 7 kilos maximum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050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item in the overhead compartment: maximum size 56x23x36 </a:t>
            </a:r>
            <a:endParaRPr lang="fr-FR" sz="105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BCE7F4A-9E5E-2862-3F84-49F1CF030CB3}"/>
              </a:ext>
            </a:extLst>
          </p:cNvPr>
          <p:cNvSpPr txBox="1"/>
          <p:nvPr/>
        </p:nvSpPr>
        <p:spPr>
          <a:xfrm>
            <a:off x="211667" y="6370922"/>
            <a:ext cx="6464032" cy="1261884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Your return flight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Frid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 May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</a:t>
            </a:r>
            <a:r>
              <a:rPr lang="en-US" sz="1200" b="1" kern="1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10h45 Take off from Marrakech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1277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15h10 Arrival in Paris CDG – </a:t>
            </a:r>
            <a:r>
              <a:rPr lang="en-US" sz="1200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change of plane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en-US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h35 Take off from Paris CDG airport, flight </a:t>
            </a:r>
            <a:r>
              <a:rPr lang="en-US" sz="12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 198</a:t>
            </a:r>
            <a:endParaRPr lang="en-US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09h15+1</a:t>
            </a:r>
            <a:r>
              <a:rPr lang="en-US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Arrival in </a:t>
            </a:r>
            <a:r>
              <a:rPr lang="en-US" sz="1200" b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Bangkok airport</a:t>
            </a:r>
            <a:endParaRPr lang="en-US" sz="12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AA58AC0-70C0-1A5F-AF37-63DBE17434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301" y="18621"/>
            <a:ext cx="2696187" cy="2369711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DE3ECF3-476D-EA6F-76B0-76D645962C48}"/>
              </a:ext>
            </a:extLst>
          </p:cNvPr>
          <p:cNvSpPr txBox="1"/>
          <p:nvPr/>
        </p:nvSpPr>
        <p:spPr>
          <a:xfrm>
            <a:off x="318301" y="7844128"/>
            <a:ext cx="628453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i="0" u="none" strike="noStrike" baseline="0" dirty="0"/>
              <a:t>Contact the day of departure (ONLY)</a:t>
            </a:r>
          </a:p>
          <a:p>
            <a:pPr algn="ctr"/>
            <a:r>
              <a:rPr lang="fr-FR" sz="1100" b="1" dirty="0"/>
              <a:t>Ophélie</a:t>
            </a:r>
            <a:r>
              <a:rPr lang="fr-FR" sz="1100" b="1" i="0" u="none" strike="noStrike" baseline="0" dirty="0"/>
              <a:t> – </a:t>
            </a:r>
            <a:r>
              <a:rPr lang="fr-FR" sz="1100" b="1" i="0" u="none" strike="noStrike" baseline="0" dirty="0" err="1"/>
              <a:t>Cell</a:t>
            </a:r>
            <a:r>
              <a:rPr lang="fr-FR" sz="1100" b="1" i="0" u="none" strike="noStrike" baseline="0" dirty="0"/>
              <a:t> phone +33.6.09.50.79.48</a:t>
            </a:r>
          </a:p>
          <a:p>
            <a:pPr algn="ctr"/>
            <a:r>
              <a:rPr lang="en-US" sz="1100" b="1" i="0" u="sng" strike="noStrike" baseline="0" dirty="0"/>
              <a:t>In case of questions before departure</a:t>
            </a:r>
            <a:r>
              <a:rPr lang="en-US" sz="1100" b="0" i="0" u="none" strike="noStrike" baseline="0" dirty="0"/>
              <a:t>, please </a:t>
            </a:r>
            <a:r>
              <a:rPr lang="fr-FR" sz="1100" b="0" i="0" u="none" strike="noStrike" baseline="0" dirty="0"/>
              <a:t>contact Isabelle - +33 6 08 56 74 61</a:t>
            </a:r>
            <a:endParaRPr lang="fr-FR" sz="11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AF7FCA5A-AE2B-F120-B57A-EFD2DAD55452}"/>
              </a:ext>
            </a:extLst>
          </p:cNvPr>
          <p:cNvSpPr txBox="1"/>
          <p:nvPr/>
        </p:nvSpPr>
        <p:spPr>
          <a:xfrm>
            <a:off x="318301" y="1820345"/>
            <a:ext cx="622139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Thursday May 15</a:t>
            </a:r>
            <a:r>
              <a:rPr lang="en-US" sz="1600" b="1" kern="100" baseline="300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kern="100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Flight BANGKOK / PARIS CDG</a:t>
            </a:r>
            <a:endParaRPr lang="fr-FR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sz="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4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08H30 Check in at BANGKOK Airport on AIR FRANCE flight AF199</a:t>
            </a:r>
          </a:p>
          <a:p>
            <a:endParaRPr lang="en-US" sz="100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11H35 Take off from Bangkok airport 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1200" kern="100">
                <a:latin typeface="Calibri" panose="020F0502020204030204" pitchFamily="34" charset="0"/>
                <a:cs typeface="Times New Roman" panose="02020603050405020304" pitchFamily="18" charset="0"/>
              </a:rPr>
              <a:t>19h10 </a:t>
            </a:r>
            <a:r>
              <a:rPr lang="en-US" sz="1200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Arrival in Paris CDG terminal 2E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en-US" sz="7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200" i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Important notice: Please note that the check in of your flight will close 1 hour prior departure</a:t>
            </a:r>
          </a:p>
        </p:txBody>
      </p:sp>
    </p:spTree>
    <p:extLst>
      <p:ext uri="{BB962C8B-B14F-4D97-AF65-F5344CB8AC3E}">
        <p14:creationId xmlns:p14="http://schemas.microsoft.com/office/powerpoint/2010/main" val="2681507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f9bbb7ba-11bf-49a6-9613-3b0db4d0ab7b}" enabled="1" method="Standard" siteId="{32fbd44c-9d6a-485b-8c80-0a542d625b6c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355</TotalTime>
  <Words>221</Words>
  <Application>Microsoft Office PowerPoint</Application>
  <PresentationFormat>Affichage à l'écran (4:3)</PresentationFormat>
  <Paragraphs>37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Isabelle GAUTTRON</dc:creator>
  <cp:lastModifiedBy>Isabelle GAUTTRON</cp:lastModifiedBy>
  <cp:revision>41</cp:revision>
  <dcterms:created xsi:type="dcterms:W3CDTF">2023-04-25T11:50:30Z</dcterms:created>
  <dcterms:modified xsi:type="dcterms:W3CDTF">2025-05-02T05:21:22Z</dcterms:modified>
</cp:coreProperties>
</file>