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BANGKOK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BANGKOK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3433827"/>
            <a:ext cx="622139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7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47561" y="5299804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211667" y="6370922"/>
            <a:ext cx="6464032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h35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198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09h15+1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Bangkok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784412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F7FCA5A-AE2B-F120-B57A-EFD2DAD55452}"/>
              </a:ext>
            </a:extLst>
          </p:cNvPr>
          <p:cNvSpPr txBox="1"/>
          <p:nvPr/>
        </p:nvSpPr>
        <p:spPr>
          <a:xfrm>
            <a:off x="318301" y="1820345"/>
            <a:ext cx="622139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17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BANGKOK / 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21h00 Check in at BANGKOK Airport on THAI AIRWAYS flight TG930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00H05 (on May18)  Take off from </a:t>
            </a:r>
            <a:r>
              <a:rPr lang="en-US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Bangkokairport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07h10 Arrival in Paris CDG terminal 1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7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353</TotalTime>
  <Words>224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41</cp:revision>
  <dcterms:created xsi:type="dcterms:W3CDTF">2023-04-25T11:50:30Z</dcterms:created>
  <dcterms:modified xsi:type="dcterms:W3CDTF">2025-05-02T05:22:00Z</dcterms:modified>
</cp:coreProperties>
</file>