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48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06/05/2025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2434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BRUSSELS</a:t>
            </a:r>
          </a:p>
          <a:p>
            <a:pPr algn="ctr"/>
            <a:r>
              <a:rPr lang="en-US" sz="1600" b="1" i="1" kern="100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VIA CASABLANCA AIRPORT</a:t>
            </a:r>
            <a:endParaRPr lang="fr-FR" sz="1600" b="1" i="1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1994174"/>
            <a:ext cx="6221398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BRUSSELS / CASABLANCA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>
                <a:latin typeface="Calibri" panose="020F0502020204030204" pitchFamily="34" charset="0"/>
                <a:cs typeface="Times New Roman" panose="02020603050405020304" pitchFamily="18" charset="0"/>
              </a:rPr>
              <a:t>04h15 </a:t>
            </a:r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Check in at Brussels Airport on ROYAL AIR MAROC flight AT 845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07h10 Take off from Brussels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09h30 Arrival in Casablanca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  <a:p>
            <a:r>
              <a:rPr lang="en-US" sz="1400" b="1" kern="1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IMPORTANT: Please ask the staff at the check in counter to tag your luggage from Brussel to </a:t>
            </a:r>
            <a:r>
              <a:rPr lang="en-US" sz="1400" b="1" kern="100" dirty="0" err="1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en-US" sz="1400" b="1" kern="100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676259" y="5572953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318300" y="6837153"/>
            <a:ext cx="6284535" cy="126188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10h40 Take off from Marrakech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 402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11h25 Arrival in Casablanca – </a:t>
            </a:r>
            <a:r>
              <a:rPr lang="en-US" sz="12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 of plane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13h25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Take off  from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Casablanca, flight AT832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17H35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Brussels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3FD1174-ECC8-B905-EDF5-35AB7AB0C2EB}"/>
              </a:ext>
            </a:extLst>
          </p:cNvPr>
          <p:cNvSpPr txBox="1"/>
          <p:nvPr/>
        </p:nvSpPr>
        <p:spPr>
          <a:xfrm>
            <a:off x="318301" y="4043115"/>
            <a:ext cx="6221398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CASABLANCA / ERRACHIDIA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During your transit in Casablanca airport, you will meet Baptiste (+33 6 30 12 38 12), your VLP Tour Leader, who will welcome you at the boarding gate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your Royal Air Maroc flight to </a:t>
            </a:r>
            <a:r>
              <a:rPr lang="en-US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AT 4101.</a:t>
            </a:r>
            <a:endParaRPr lang="fr-FR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9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17H30 Take off for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18H30 Arrival in </a:t>
            </a:r>
            <a:r>
              <a:rPr lang="en-US" sz="12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318301" y="8221508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i="0" u="none" strike="noStrike" baseline="0" dirty="0"/>
              <a:t>Baptiste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+33.6.30.12.38.12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241</TotalTime>
  <Words>239</Words>
  <Application>Microsoft Office PowerPoint</Application>
  <PresentationFormat>Affichage à l'écran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29</cp:revision>
  <dcterms:created xsi:type="dcterms:W3CDTF">2023-04-25T11:50:30Z</dcterms:created>
  <dcterms:modified xsi:type="dcterms:W3CDTF">2025-05-06T13:45:05Z</dcterms:modified>
</cp:coreProperties>
</file>