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421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48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09/05/2025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37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09/05/2025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04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09/05/2025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09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09/05/2025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50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09/05/2025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51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09/05/2025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2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09/05/2025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23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09/05/2025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58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09/05/2025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5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09/05/2025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84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09/05/2025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69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0E3B1-FA3D-4790-A596-EA5BFE670571}" type="datetimeFigureOut">
              <a:rPr lang="fr-FR" smtClean="0"/>
              <a:t>09/05/2025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68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AA58AC0-70C0-1A5F-AF37-63DBE1743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301" y="18621"/>
            <a:ext cx="2696187" cy="2369711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2F369E0D-08E7-3009-438F-7A856D797EEB}"/>
              </a:ext>
            </a:extLst>
          </p:cNvPr>
          <p:cNvSpPr txBox="1"/>
          <p:nvPr/>
        </p:nvSpPr>
        <p:spPr>
          <a:xfrm>
            <a:off x="2878488" y="448861"/>
            <a:ext cx="372434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JOURNEY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800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DEPARTURE FROM BRUSSELS</a:t>
            </a:r>
          </a:p>
          <a:p>
            <a:pPr algn="ctr"/>
            <a:r>
              <a:rPr lang="en-US" sz="16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VIA CASABLANCA AIRPORT</a:t>
            </a:r>
            <a:endParaRPr lang="fr-FR" sz="1600" b="1" i="1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E542CE8-129A-F539-3104-E550312CD3B3}"/>
              </a:ext>
            </a:extLst>
          </p:cNvPr>
          <p:cNvSpPr txBox="1"/>
          <p:nvPr/>
        </p:nvSpPr>
        <p:spPr>
          <a:xfrm>
            <a:off x="318301" y="1994174"/>
            <a:ext cx="6221398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Sunday May 18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BRUSSELS / CASABLANCA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04h30 Check in at Brussels Airport on ROYAL AIR MAROC flight AT 845 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07h30 Take off from Brussels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09h50 </a:t>
            </a: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Arrival in Casablanca airport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  <a:p>
            <a:r>
              <a:rPr lang="en-US" sz="1400" b="1" kern="1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IMPORTANT: Please ask the staff at the check in counter to tag your luggage from Brussel to </a:t>
            </a:r>
            <a:r>
              <a:rPr lang="en-US" sz="1400" b="1" kern="100" dirty="0" err="1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en-US" sz="1400" b="1" kern="100" dirty="0">
              <a:solidFill>
                <a:srgbClr val="FF0000"/>
              </a:solidFill>
              <a:highlight>
                <a:srgbClr val="FFFF00"/>
              </a:highlight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F15CBAC-7E1E-2760-E73D-80A3AE40D77C}"/>
              </a:ext>
            </a:extLst>
          </p:cNvPr>
          <p:cNvSpPr txBox="1"/>
          <p:nvPr/>
        </p:nvSpPr>
        <p:spPr>
          <a:xfrm>
            <a:off x="676259" y="5572953"/>
            <a:ext cx="5226014" cy="9654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NOTICE</a:t>
            </a:r>
            <a:endParaRPr lang="fr-F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forget your passport.</a:t>
            </a:r>
            <a:endParaRPr lang="fr-FR" sz="11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Checked luggage: 23 kg maximum</a:t>
            </a: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Cabin bag allowance: 1 hand luggage only for 7 kilos maximum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item in the overhead compartment: maximum size 56x23x36 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BCE7F4A-9E5E-2862-3F84-49F1CF030CB3}"/>
              </a:ext>
            </a:extLst>
          </p:cNvPr>
          <p:cNvSpPr txBox="1"/>
          <p:nvPr/>
        </p:nvSpPr>
        <p:spPr>
          <a:xfrm>
            <a:off x="318300" y="6837153"/>
            <a:ext cx="6284535" cy="89255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return flight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Frid</a:t>
            </a:r>
            <a:r>
              <a:rPr lang="en-US" sz="1200" b="1" kern="1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 May </a:t>
            </a:r>
            <a:r>
              <a:rPr lang="en-US" sz="1200" b="1" kern="100" dirty="0"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22</a:t>
            </a:r>
            <a:r>
              <a:rPr lang="en-US" sz="1200" b="1" kern="100" baseline="30000" dirty="0"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US" sz="1200" b="1" kern="100" dirty="0"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fr-FR" sz="1200" kern="100" dirty="0">
              <a:effectLst/>
              <a:highlight>
                <a:srgbClr val="00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16h20 Take off from Marrakech airport, flight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 636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20h40 Arrival in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Brussels airport</a:t>
            </a:r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3FD1174-ECC8-B905-EDF5-35AB7AB0C2EB}"/>
              </a:ext>
            </a:extLst>
          </p:cNvPr>
          <p:cNvSpPr txBox="1"/>
          <p:nvPr/>
        </p:nvSpPr>
        <p:spPr>
          <a:xfrm>
            <a:off x="318301" y="4043115"/>
            <a:ext cx="6221398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CASABLANCA / ERRACHIDIA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During your transit in Casablanca airport, you will meet Baptiste (+33 6 30 12 38 12), your VLP Tour Leader, who will welcome you at the boarding gate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your Royal Air Maroc flight to </a:t>
            </a:r>
            <a:r>
              <a:rPr lang="en-US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AT 4101.</a:t>
            </a:r>
            <a:endParaRPr lang="fr-FR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9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17H30 Take off for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18H30 Arrival in </a:t>
            </a:r>
            <a:r>
              <a:rPr lang="en-US" sz="12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en-US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DE3ECF3-476D-EA6F-76B0-76D645962C48}"/>
              </a:ext>
            </a:extLst>
          </p:cNvPr>
          <p:cNvSpPr txBox="1"/>
          <p:nvPr/>
        </p:nvSpPr>
        <p:spPr>
          <a:xfrm>
            <a:off x="318300" y="8028448"/>
            <a:ext cx="62845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0" u="none" strike="noStrike" baseline="0" dirty="0"/>
              <a:t>Contact the day of departure (ONLY)</a:t>
            </a:r>
          </a:p>
          <a:p>
            <a:pPr algn="ctr"/>
            <a:r>
              <a:rPr lang="fr-FR" sz="1100" b="1" i="0" u="none" strike="noStrike" baseline="0" dirty="0"/>
              <a:t>Baptiste – </a:t>
            </a:r>
            <a:r>
              <a:rPr lang="fr-FR" sz="1100" b="1" i="0" u="none" strike="noStrike" baseline="0" dirty="0" err="1"/>
              <a:t>Cell</a:t>
            </a:r>
            <a:r>
              <a:rPr lang="fr-FR" sz="1100" b="1" i="0" u="none" strike="noStrike" baseline="0" dirty="0"/>
              <a:t> phone +33.6.30.12.38.12</a:t>
            </a:r>
          </a:p>
          <a:p>
            <a:pPr algn="ctr"/>
            <a:r>
              <a:rPr lang="en-US" sz="1100" b="1" i="0" u="sng" strike="noStrike" baseline="0" dirty="0"/>
              <a:t>In case of questions before departure</a:t>
            </a:r>
            <a:r>
              <a:rPr lang="en-US" sz="1100" b="0" i="0" u="none" strike="noStrike" baseline="0" dirty="0"/>
              <a:t>, please </a:t>
            </a:r>
            <a:r>
              <a:rPr lang="fr-FR" sz="1100" b="0" i="0" u="none" strike="noStrike" baseline="0" dirty="0"/>
              <a:t>contact Isabelle - +33 6 08 56 74 61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2681507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9bbb7ba-11bf-49a6-9613-3b0db4d0ab7b}" enabled="1" method="Standard" siteId="{32fbd44c-9d6a-485b-8c80-0a542d625b6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244</TotalTime>
  <Words>223</Words>
  <Application>Microsoft Office PowerPoint</Application>
  <PresentationFormat>Affichage à l'écran (4:3)</PresentationFormat>
  <Paragraphs>31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GAUTTRON</dc:creator>
  <cp:lastModifiedBy>Isabelle GAUTTRON</cp:lastModifiedBy>
  <cp:revision>31</cp:revision>
  <dcterms:created xsi:type="dcterms:W3CDTF">2023-04-25T11:50:30Z</dcterms:created>
  <dcterms:modified xsi:type="dcterms:W3CDTF">2025-05-09T05:51:48Z</dcterms:modified>
</cp:coreProperties>
</file>