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421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48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370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044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209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1504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451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2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3233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8589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57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3841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698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686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AA58AC0-70C0-1A5F-AF37-63DBE17434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301" y="18621"/>
            <a:ext cx="2696187" cy="2369711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2F369E0D-08E7-3009-438F-7A856D797EEB}"/>
              </a:ext>
            </a:extLst>
          </p:cNvPr>
          <p:cNvSpPr txBox="1"/>
          <p:nvPr/>
        </p:nvSpPr>
        <p:spPr>
          <a:xfrm>
            <a:off x="2878488" y="448861"/>
            <a:ext cx="372434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JOURNEY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fr-FR" sz="800" kern="1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DEPARTURE FROM BRUSSELS</a:t>
            </a:r>
          </a:p>
          <a:p>
            <a:pPr algn="ctr"/>
            <a:r>
              <a:rPr lang="en-US" sz="1600" b="1" i="1" kern="1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VIA CASABLANCA AIRPORT</a:t>
            </a:r>
            <a:endParaRPr lang="fr-FR" sz="1600" b="1" i="1" kern="1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E542CE8-129A-F539-3104-E550312CD3B3}"/>
              </a:ext>
            </a:extLst>
          </p:cNvPr>
          <p:cNvSpPr txBox="1"/>
          <p:nvPr/>
        </p:nvSpPr>
        <p:spPr>
          <a:xfrm>
            <a:off x="318301" y="2171763"/>
            <a:ext cx="6221398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Sunday May 18</a:t>
            </a:r>
            <a:r>
              <a:rPr lang="en-US" sz="1600" b="1" kern="100" baseline="300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BRUSSELS / CASABLANCA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15h30 Check in at Brussels Airport on ROYAL AIR MAROC flight AT 833 </a:t>
            </a:r>
          </a:p>
          <a:p>
            <a:endParaRPr lang="en-US" sz="1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18h35 Take off from Brussels airport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20h55 Arrival in Casablanca airport – change of plane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23h00 Take off from Casablanca airport, flight AT 832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23h59 Arrival in </a:t>
            </a:r>
            <a:r>
              <a:rPr lang="en-US" sz="1200" kern="1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endParaRPr lang="en-US" sz="1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1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Important notice: Please note that the check in of your flight will close 1 hour prior departure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F15CBAC-7E1E-2760-E73D-80A3AE40D77C}"/>
              </a:ext>
            </a:extLst>
          </p:cNvPr>
          <p:cNvSpPr txBox="1"/>
          <p:nvPr/>
        </p:nvSpPr>
        <p:spPr>
          <a:xfrm>
            <a:off x="676259" y="4450073"/>
            <a:ext cx="5226014" cy="9654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 NOTICE</a:t>
            </a:r>
            <a:endParaRPr lang="fr-FR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Don’t forget your passport.</a:t>
            </a:r>
            <a:endParaRPr lang="fr-FR" sz="11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Checked luggage: 23 kg maximum</a:t>
            </a: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Cabin bag allowance: 1 hand luggage only for 7 kilos maximum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item in the overhead compartment: maximum size 56x23x36 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BCE7F4A-9E5E-2862-3F84-49F1CF030CB3}"/>
              </a:ext>
            </a:extLst>
          </p:cNvPr>
          <p:cNvSpPr txBox="1"/>
          <p:nvPr/>
        </p:nvSpPr>
        <p:spPr>
          <a:xfrm>
            <a:off x="318301" y="5746934"/>
            <a:ext cx="6284535" cy="126188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return flight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Frid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 May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</a:t>
            </a:r>
            <a:r>
              <a:rPr lang="en-US" sz="1200" b="1" kern="1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10h40 Take off from Marrakech airport, flight 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 402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11h25 Arrival in Casablanca – </a:t>
            </a:r>
            <a:r>
              <a:rPr lang="en-US" sz="1200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 of plane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13h25</a:t>
            </a: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Take off  from 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Casablanca, flight AT832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17H35 Arrival in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Brussels airport</a:t>
            </a:r>
            <a:endParaRPr lang="en-US" sz="1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DE3ECF3-476D-EA6F-76B0-76D645962C48}"/>
              </a:ext>
            </a:extLst>
          </p:cNvPr>
          <p:cNvSpPr txBox="1"/>
          <p:nvPr/>
        </p:nvSpPr>
        <p:spPr>
          <a:xfrm>
            <a:off x="182301" y="7340222"/>
            <a:ext cx="62845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i="0" u="none" strike="noStrike" baseline="0" dirty="0"/>
              <a:t>Contact the day of departure </a:t>
            </a:r>
          </a:p>
          <a:p>
            <a:pPr algn="ctr"/>
            <a:r>
              <a:rPr lang="fr-FR" sz="1100" b="0" i="0" u="none" strike="noStrike" baseline="0" dirty="0"/>
              <a:t>Isabelle - +33 6 08 56 74 61</a:t>
            </a:r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2681507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9bbb7ba-11bf-49a6-9613-3b0db4d0ab7b}" enabled="1" method="Standard" siteId="{32fbd44c-9d6a-485b-8c80-0a542d625b6c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243</TotalTime>
  <Words>162</Words>
  <Application>Microsoft Office PowerPoint</Application>
  <PresentationFormat>Affichage à l'écran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GAUTTRON</dc:creator>
  <cp:lastModifiedBy>Isabelle GAUTTRON</cp:lastModifiedBy>
  <cp:revision>29</cp:revision>
  <dcterms:created xsi:type="dcterms:W3CDTF">2023-04-25T11:50:30Z</dcterms:created>
  <dcterms:modified xsi:type="dcterms:W3CDTF">2025-05-02T05:32:58Z</dcterms:modified>
</cp:coreProperties>
</file>