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MADRID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37533"/>
            <a:ext cx="622139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MADRID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10h35 Check in at Madrid Airport on ROYAL AIR MAROC flight AT 973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4S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13h35 Take off from Madrid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14h25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from Madrid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87982" y="5718697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286732" y="6829202"/>
            <a:ext cx="6316103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13h10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Marrakech, flight IB1852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Arrival in Madrid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101730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of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861160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275</TotalTime>
  <Words>223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30</cp:revision>
  <dcterms:created xsi:type="dcterms:W3CDTF">2023-04-25T11:50:30Z</dcterms:created>
  <dcterms:modified xsi:type="dcterms:W3CDTF">2025-05-02T06:33:59Z</dcterms:modified>
</cp:coreProperties>
</file>