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48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9721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MILAN MALPENSA</a:t>
            </a:r>
          </a:p>
          <a:p>
            <a:pPr algn="ctr"/>
            <a:r>
              <a:rPr lang="en-US" sz="16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VIA CASABLANCA AIRPORT</a:t>
            </a:r>
            <a:endParaRPr lang="fr-FR" sz="1600" b="1" i="1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1942080"/>
            <a:ext cx="6221398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MILAN MALPENSA / CASABLANCA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09h55 Check in at Milan Malpensa Airport on ROYAL AIR MAROC flight AT 955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Terminal 1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12h55 Take off from Milan Malpensa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15h05 Arrival in Casablanca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  <a:p>
            <a:r>
              <a:rPr lang="en-US" sz="1400" b="1" kern="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IMPORTANT: Please ask the staff at the check in counter to tag your luggage </a:t>
            </a:r>
            <a:r>
              <a:rPr lang="en-US" sz="1400" b="1" kern="10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from Malpensa </a:t>
            </a:r>
            <a:r>
              <a:rPr lang="en-US" sz="1400" b="1" kern="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to </a:t>
            </a:r>
            <a:r>
              <a:rPr lang="en-US" sz="1400" b="1" kern="100" dirty="0" err="1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400" b="1" kern="100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676259" y="5856056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35x20x20cm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182302" y="7060589"/>
            <a:ext cx="6420534" cy="89255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09h45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Take off from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Marrakech, flight U2 3928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4h05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Milan Malpensa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3FD1174-ECC8-B905-EDF5-35AB7AB0C2EB}"/>
              </a:ext>
            </a:extLst>
          </p:cNvPr>
          <p:cNvSpPr txBox="1"/>
          <p:nvPr/>
        </p:nvSpPr>
        <p:spPr>
          <a:xfrm>
            <a:off x="318301" y="4302900"/>
            <a:ext cx="6221398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CASABLANCA / 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 your transit in Casablanca airport, you will meet Baptiste (+33 6 30 12 38 12), your VLP Tour Leader, who will welcome you at the boarding gate of your Royal Air Maroc flight to </a:t>
            </a:r>
            <a:r>
              <a:rPr lang="en-US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AT 4101.</a:t>
            </a:r>
            <a:endParaRPr lang="fr-FR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9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17H30 Take off for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flight AT 4101</a:t>
            </a:r>
          </a:p>
          <a:p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18H30 Arrival in </a:t>
            </a:r>
            <a:r>
              <a:rPr lang="en-US" sz="12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318301" y="8148041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i="0" u="none" strike="noStrike" baseline="0" dirty="0"/>
              <a:t>Baptiste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+33.6.30.12.38.12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360</TotalTime>
  <Words>228</Words>
  <Application>Microsoft Office PowerPoint</Application>
  <PresentationFormat>Affichage à l'écran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32</cp:revision>
  <dcterms:created xsi:type="dcterms:W3CDTF">2023-04-25T11:50:30Z</dcterms:created>
  <dcterms:modified xsi:type="dcterms:W3CDTF">2025-05-05T15:33:32Z</dcterms:modified>
</cp:coreProperties>
</file>