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SEOUL INCHEON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SEOUL INCHEON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49869" y="3558342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01310" y="535595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6577251"/>
            <a:ext cx="6221398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 Arrival in Paris CDG –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 your luggage</a:t>
            </a:r>
            <a:endParaRPr lang="en-US" sz="1200" b="1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20h05 Take off from Paris CDG airport – terminal 1, flight OZ 502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15h05 on may 24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Seoul Incheon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8094975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6E7FC97-2F19-E655-C662-A4E7FA89F8E8}"/>
              </a:ext>
            </a:extLst>
          </p:cNvPr>
          <p:cNvSpPr txBox="1"/>
          <p:nvPr/>
        </p:nvSpPr>
        <p:spPr>
          <a:xfrm>
            <a:off x="381437" y="1925541"/>
            <a:ext cx="622139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</a:t>
            </a:r>
            <a:r>
              <a:rPr lang="en-US" sz="1600" b="1" kern="10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14</a:t>
            </a:r>
            <a:r>
              <a:rPr lang="en-US" sz="1600" b="1" kern="100" baseline="3000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INCHEON / 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07H45 Check in at INCHEON Airport on ASIANA flight OZ 501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10h45 Take off from Incheon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18h05 Arrival in PARIS CDG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355</TotalTime>
  <Words>230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42</cp:revision>
  <dcterms:created xsi:type="dcterms:W3CDTF">2023-04-25T11:50:30Z</dcterms:created>
  <dcterms:modified xsi:type="dcterms:W3CDTF">2025-05-01T17:36:16Z</dcterms:modified>
</cp:coreProperties>
</file>