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48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727157"/>
            <a:ext cx="37972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SINGAPORE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3511606"/>
            <a:ext cx="622139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PARIS CDG / </a:t>
            </a:r>
            <a:r>
              <a:rPr lang="fr-FR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fr-FR" sz="1600" kern="100" dirty="0">
              <a:effectLst/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11h00 Check in at Paris CDG Airport on ROYAL AIR MAROC flight AT 4100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CDG - Terminal 2B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14h00 Take off from Paris CDG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16h35 Arrival in </a:t>
            </a:r>
            <a:r>
              <a:rPr lang="en-US" sz="1200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5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815992" y="5314528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6" cy="236971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286733" y="8146824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dirty="0"/>
              <a:t>Ophélie</a:t>
            </a:r>
            <a:r>
              <a:rPr lang="fr-FR" sz="1100" b="1" i="0" u="none" strike="noStrike" baseline="0" dirty="0"/>
              <a:t>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+33.6.09.50.79.48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86AA82A-4DDD-FA03-DD93-FD04F339AC93}"/>
              </a:ext>
            </a:extLst>
          </p:cNvPr>
          <p:cNvSpPr txBox="1"/>
          <p:nvPr/>
        </p:nvSpPr>
        <p:spPr>
          <a:xfrm>
            <a:off x="318301" y="1754917"/>
            <a:ext cx="622139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Saturday May 17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SINGAPORE/ </a:t>
            </a:r>
            <a:r>
              <a:rPr lang="fr-FR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PARIS CDG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19h30 Check in at Singapore Airport on AIR FRANCE flight AF 257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22h30 Take off from Singapore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06h10 on May 18, Arrival in Paris CDG airport terminal 2F – collect your luggage and change of terminal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5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18A49AF-C40A-C2BC-B3F9-AD6D6ABD3051}"/>
              </a:ext>
            </a:extLst>
          </p:cNvPr>
          <p:cNvSpPr txBox="1"/>
          <p:nvPr/>
        </p:nvSpPr>
        <p:spPr>
          <a:xfrm>
            <a:off x="347390" y="6439482"/>
            <a:ext cx="6163219" cy="1631216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 to KUALA LUMPUR, via Paris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h45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 1277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15h10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Paris CDG airport -  transit &amp; change of plane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21h15 Take off from Paris – flight Air France AF 256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16h30 on May 24, arrival in Singapore</a:t>
            </a:r>
          </a:p>
          <a:p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410</TotalTime>
  <Words>246</Words>
  <Application>Microsoft Office PowerPoint</Application>
  <PresentationFormat>Affichage à l'écran (4:3)</PresentationFormat>
  <Paragraphs>37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48</cp:revision>
  <dcterms:created xsi:type="dcterms:W3CDTF">2023-04-25T11:50:30Z</dcterms:created>
  <dcterms:modified xsi:type="dcterms:W3CDTF">2025-05-02T06:13:20Z</dcterms:modified>
</cp:coreProperties>
</file>